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2283AA-4343-432A-BF6A-A2315BA2ADCF}" type="datetimeFigureOut">
              <a:rPr lang="en-NZ" smtClean="0"/>
              <a:t>26/06/2012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58B95F-FA39-42DB-888A-F936D675610F}" type="slidenum">
              <a:rPr lang="en-NZ" smtClean="0"/>
              <a:t>‹#›</a:t>
            </a:fld>
            <a:endParaRPr lang="en-NZ"/>
          </a:p>
        </p:txBody>
      </p:sp>
    </p:spTree>
    <p:extLst>
      <p:ext uri="{BB962C8B-B14F-4D97-AF65-F5344CB8AC3E}">
        <p14:creationId xmlns:p14="http://schemas.microsoft.com/office/powerpoint/2010/main" val="1744561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558B95F-FA39-42DB-888A-F936D675610F}" type="slidenum">
              <a:rPr lang="en-NZ" smtClean="0"/>
              <a:t>1</a:t>
            </a:fld>
            <a:endParaRPr lang="en-NZ"/>
          </a:p>
        </p:txBody>
      </p:sp>
    </p:spTree>
    <p:extLst>
      <p:ext uri="{BB962C8B-B14F-4D97-AF65-F5344CB8AC3E}">
        <p14:creationId xmlns:p14="http://schemas.microsoft.com/office/powerpoint/2010/main" val="3475371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F3D89A0B-454C-4E7A-B21E-A87B4FEB09F3}" type="datetimeFigureOut">
              <a:rPr lang="en-NZ" smtClean="0"/>
              <a:t>26/06/2012</a:t>
            </a:fld>
            <a:endParaRPr lang="en-NZ"/>
          </a:p>
        </p:txBody>
      </p:sp>
      <p:sp>
        <p:nvSpPr>
          <p:cNvPr id="5" name="Footer Placeholder 4"/>
          <p:cNvSpPr>
            <a:spLocks noGrp="1"/>
          </p:cNvSpPr>
          <p:nvPr>
            <p:ph type="ftr" sz="quarter" idx="11"/>
          </p:nvPr>
        </p:nvSpPr>
        <p:spPr bwMode="white"/>
        <p:txBody>
          <a:bodyPr/>
          <a:lstStyle/>
          <a:p>
            <a:endParaRPr lang="en-NZ"/>
          </a:p>
        </p:txBody>
      </p:sp>
      <p:sp>
        <p:nvSpPr>
          <p:cNvPr id="6" name="Slide Number Placeholder 5"/>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D89A0B-454C-4E7A-B21E-A87B4FEB09F3}"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D89A0B-454C-4E7A-B21E-A87B4FEB09F3}"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3D89A0B-454C-4E7A-B21E-A87B4FEB09F3}"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E89042B-E5F4-40C1-BCE6-E5CE16B8FB78}" type="slidenum">
              <a:rPr lang="en-NZ" smtClean="0"/>
              <a:t>‹#›</a:t>
            </a:fld>
            <a:endParaRPr lang="en-NZ"/>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3D89A0B-454C-4E7A-B21E-A87B4FEB09F3}" type="datetimeFigureOut">
              <a:rPr lang="en-NZ" smtClean="0"/>
              <a:t>26/06/2012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6E89042B-E5F4-40C1-BCE6-E5CE16B8FB78}"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3D89A0B-454C-4E7A-B21E-A87B4FEB09F3}" type="datetimeFigureOut">
              <a:rPr lang="en-NZ" smtClean="0"/>
              <a:t>26/06/2012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E89042B-E5F4-40C1-BCE6-E5CE16B8FB78}" type="slidenum">
              <a:rPr lang="en-NZ" smtClean="0"/>
              <a:t>‹#›</a:t>
            </a:fld>
            <a:endParaRPr lang="en-NZ"/>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3D89A0B-454C-4E7A-B21E-A87B4FEB09F3}" type="datetimeFigureOut">
              <a:rPr lang="en-NZ" smtClean="0"/>
              <a:t>26/06/2012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D89A0B-454C-4E7A-B21E-A87B4FEB09F3}" type="datetimeFigureOut">
              <a:rPr lang="en-NZ" smtClean="0"/>
              <a:t>26/06/2012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6E89042B-E5F4-40C1-BCE6-E5CE16B8FB78}"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3D89A0B-454C-4E7A-B21E-A87B4FEB09F3}" type="datetimeFigureOut">
              <a:rPr lang="en-NZ" smtClean="0"/>
              <a:t>26/06/2012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D89A0B-454C-4E7A-B21E-A87B4FEB09F3}" type="datetimeFigureOut">
              <a:rPr lang="en-NZ" smtClean="0"/>
              <a:t>26/06/2012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E89042B-E5F4-40C1-BCE6-E5CE16B8FB78}" type="slidenum">
              <a:rPr lang="en-NZ" smtClean="0"/>
              <a:t>‹#›</a:t>
            </a:fld>
            <a:endParaRPr lang="en-NZ"/>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D89A0B-454C-4E7A-B21E-A87B4FEB09F3}" type="datetimeFigureOut">
              <a:rPr lang="en-NZ" smtClean="0"/>
              <a:t>26/06/2012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6E89042B-E5F4-40C1-BCE6-E5CE16B8FB78}"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3D89A0B-454C-4E7A-B21E-A87B4FEB09F3}" type="datetimeFigureOut">
              <a:rPr lang="en-NZ" smtClean="0"/>
              <a:t>26/06/2012</a:t>
            </a:fld>
            <a:endParaRPr lang="en-NZ"/>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NZ"/>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6E89042B-E5F4-40C1-BCE6-E5CE16B8FB78}"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371600" y="1196752"/>
            <a:ext cx="6400800" cy="792088"/>
          </a:xfrm>
        </p:spPr>
        <p:style>
          <a:lnRef idx="0">
            <a:scrgbClr r="0" g="0" b="0"/>
          </a:lnRef>
          <a:fillRef idx="1002">
            <a:schemeClr val="dk1"/>
          </a:fillRef>
          <a:effectRef idx="0">
            <a:scrgbClr r="0" g="0" b="0"/>
          </a:effectRef>
          <a:fontRef idx="major"/>
        </p:style>
        <p:txBody>
          <a:bodyPr/>
          <a:lstStyle/>
          <a:p>
            <a:r>
              <a:rPr lang="en-US" dirty="0" smtClean="0">
                <a:solidFill>
                  <a:schemeClr val="bg2">
                    <a:lumMod val="60000"/>
                    <a:lumOff val="40000"/>
                  </a:schemeClr>
                </a:solidFill>
                <a:effectLst>
                  <a:outerShdw blurRad="38100" dist="38100" dir="2700000" algn="tl">
                    <a:srgbClr val="000000">
                      <a:alpha val="43137"/>
                    </a:srgbClr>
                  </a:outerShdw>
                </a:effectLst>
              </a:rPr>
              <a:t>Term 2 highlights </a:t>
            </a:r>
            <a:endParaRPr lang="en-NZ" dirty="0">
              <a:solidFill>
                <a:schemeClr val="bg2">
                  <a:lumMod val="60000"/>
                  <a:lumOff val="40000"/>
                </a:schemeClr>
              </a:solidFill>
              <a:effectLst>
                <a:outerShdw blurRad="38100" dist="38100" dir="2700000" algn="tl">
                  <a:srgbClr val="000000">
                    <a:alpha val="43137"/>
                  </a:srgbClr>
                </a:outerShdw>
              </a:effectLst>
            </a:endParaRPr>
          </a:p>
        </p:txBody>
      </p:sp>
      <p:sp>
        <p:nvSpPr>
          <p:cNvPr id="7" name="Subtitle 6"/>
          <p:cNvSpPr>
            <a:spLocks noGrp="1"/>
          </p:cNvSpPr>
          <p:nvPr>
            <p:ph type="subTitle" idx="1"/>
          </p:nvPr>
        </p:nvSpPr>
        <p:spPr>
          <a:xfrm>
            <a:off x="755576" y="5157192"/>
            <a:ext cx="7560840" cy="432048"/>
          </a:xfrm>
        </p:spPr>
        <p:style>
          <a:lnRef idx="0">
            <a:scrgbClr r="0" g="0" b="0"/>
          </a:lnRef>
          <a:fillRef idx="1002">
            <a:schemeClr val="dk1"/>
          </a:fillRef>
          <a:effectRef idx="0">
            <a:scrgbClr r="0" g="0" b="0"/>
          </a:effectRef>
          <a:fontRef idx="major"/>
        </p:style>
        <p:txBody>
          <a:bodyPr>
            <a:normAutofit fontScale="85000" lnSpcReduction="20000"/>
          </a:bodyPr>
          <a:lstStyle/>
          <a:p>
            <a:r>
              <a:rPr lang="en-US" dirty="0" smtClean="0">
                <a:solidFill>
                  <a:schemeClr val="bg2">
                    <a:lumMod val="60000"/>
                    <a:lumOff val="40000"/>
                  </a:schemeClr>
                </a:solidFill>
                <a:effectLst>
                  <a:outerShdw blurRad="38100" dist="38100" dir="2700000" algn="tl">
                    <a:srgbClr val="000000">
                      <a:alpha val="43137"/>
                    </a:srgbClr>
                  </a:outerShdw>
                </a:effectLst>
              </a:rPr>
              <a:t>By Maria </a:t>
            </a:r>
            <a:endParaRPr lang="en-NZ" dirty="0">
              <a:solidFill>
                <a:schemeClr val="bg2">
                  <a:lumMod val="60000"/>
                  <a:lumOff val="40000"/>
                </a:schemeClr>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2156640"/>
            <a:ext cx="1895475" cy="2928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1" y="2156640"/>
            <a:ext cx="2466975" cy="2856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104" y="2274824"/>
            <a:ext cx="2466975" cy="281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648" y="1412776"/>
            <a:ext cx="55403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33033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1600" y="1124744"/>
            <a:ext cx="6400800" cy="1152128"/>
          </a:xfrm>
        </p:spPr>
        <p:style>
          <a:lnRef idx="0">
            <a:scrgbClr r="0" g="0" b="0"/>
          </a:lnRef>
          <a:fillRef idx="1002">
            <a:schemeClr val="dk1"/>
          </a:fillRef>
          <a:effectRef idx="0">
            <a:scrgbClr r="0" g="0" b="0"/>
          </a:effectRef>
          <a:fontRef idx="major"/>
        </p:style>
        <p:txBody>
          <a:bodyPr>
            <a:normAutofit fontScale="90000"/>
          </a:bodyPr>
          <a:lstStyle/>
          <a:p>
            <a:r>
              <a:rPr lang="en-US" dirty="0" smtClean="0">
                <a:solidFill>
                  <a:schemeClr val="bg2">
                    <a:lumMod val="60000"/>
                    <a:lumOff val="40000"/>
                  </a:schemeClr>
                </a:solidFill>
                <a:effectLst>
                  <a:outerShdw blurRad="38100" dist="38100" dir="2700000" algn="tl">
                    <a:srgbClr val="000000">
                      <a:alpha val="43137"/>
                    </a:srgbClr>
                  </a:outerShdw>
                </a:effectLst>
              </a:rPr>
              <a:t>Highlights of my Circus </a:t>
            </a:r>
            <a:r>
              <a:rPr lang="en-US" dirty="0" smtClean="0">
                <a:solidFill>
                  <a:schemeClr val="bg2">
                    <a:lumMod val="60000"/>
                    <a:lumOff val="40000"/>
                  </a:schemeClr>
                </a:solidFill>
                <a:effectLst>
                  <a:outerShdw blurRad="38100" dist="38100" dir="2700000" algn="tl">
                    <a:srgbClr val="000000">
                      <a:alpha val="43137"/>
                    </a:srgbClr>
                  </a:outerShdw>
                </a:effectLst>
              </a:rPr>
              <a:t>recount </a:t>
            </a:r>
            <a:r>
              <a:rPr lang="en-US" dirty="0" smtClean="0">
                <a:solidFill>
                  <a:schemeClr val="bg2">
                    <a:lumMod val="60000"/>
                    <a:lumOff val="40000"/>
                  </a:schemeClr>
                </a:solidFill>
                <a:effectLst>
                  <a:outerShdw blurRad="38100" dist="38100" dir="2700000" algn="tl">
                    <a:srgbClr val="000000">
                      <a:alpha val="43137"/>
                    </a:srgbClr>
                  </a:outerShdw>
                </a:effectLst>
                <a:sym typeface="Wingdings" pitchFamily="2" charset="2"/>
              </a:rPr>
              <a:t></a:t>
            </a:r>
            <a:endParaRPr lang="en-NZ" dirty="0">
              <a:solidFill>
                <a:schemeClr val="bg2">
                  <a:lumMod val="60000"/>
                  <a:lumOff val="40000"/>
                </a:schemeClr>
              </a:solidFill>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755576" y="2348880"/>
            <a:ext cx="7488832" cy="3456384"/>
          </a:xfrm>
        </p:spPr>
        <p:txBody>
          <a:bodyPr>
            <a:normAutofit fontScale="40000" lnSpcReduction="20000"/>
          </a:bodyPr>
          <a:lstStyle/>
          <a:p>
            <a:endParaRPr lang="en-US" sz="2600" dirty="0"/>
          </a:p>
          <a:p>
            <a:pPr indent="0">
              <a:buNone/>
            </a:pPr>
            <a:r>
              <a:rPr lang="en-US" sz="2600" dirty="0"/>
              <a:t>Last week we went to a circus work shop with George. And his assistant lil. We couldn’t wait till we got in there we were as excited as buzzing bees. When we walked in we herd George yell “welcome” with his big showing. He said take your shoes of and come over here. Then we did all the stretches and they stretched you.</a:t>
            </a:r>
          </a:p>
          <a:p>
            <a:pPr indent="0">
              <a:buNone/>
            </a:pPr>
            <a:endParaRPr lang="en-US" sz="2600" dirty="0"/>
          </a:p>
          <a:p>
            <a:endParaRPr lang="en-US" sz="2600" dirty="0"/>
          </a:p>
          <a:p>
            <a:pPr indent="0">
              <a:buNone/>
            </a:pPr>
            <a:r>
              <a:rPr lang="en-US" sz="2600" dirty="0"/>
              <a:t>We got counted one and two 1 went to existing Lil and that made me happy and it made me happy as well when Honoka was my partner. First we did v and it was easy you would try to full over but it was so easy that you couldn’t so we said harder so she gave us harder, so she gave us harder, and she made us do v sit down and sand back up. We thought it would be easy but it was not. We tried and tried but we couldn’t do it Lil said that’s good let’s start with bunk bed we were curious but nerves at the same time. Lil picked 3 people 2 were the spotters and one was the sitter. Lil lifted her up with all her mussels and before you knew it she was up in the air. Finally it was our turn; I was so existed I had the first go Sammie lifted me up. My holders help me get steady and it felt like I was a albatross flying through the air and the ground was the waves. I landed flat on my feet. After that it was my turn to lift people up in the air I lifted Honoka and Isabella I was lucky they were light</a:t>
            </a:r>
            <a:r>
              <a:rPr lang="en-US" sz="2600" dirty="0" smtClean="0"/>
              <a:t>.</a:t>
            </a:r>
          </a:p>
          <a:p>
            <a:pPr indent="0">
              <a:buNone/>
            </a:pPr>
            <a:endParaRPr lang="en-US" sz="2600" dirty="0"/>
          </a:p>
          <a:p>
            <a:pPr indent="0">
              <a:buNone/>
            </a:pPr>
            <a:r>
              <a:rPr lang="en-US" sz="2600" dirty="0" smtClean="0"/>
              <a:t>By Maria</a:t>
            </a:r>
            <a:endParaRPr lang="en-US" sz="2300" dirty="0"/>
          </a:p>
          <a:p>
            <a:endParaRPr lang="en-NZ"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1337" y="1268760"/>
            <a:ext cx="773741" cy="749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0876297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282295"/>
            <a:ext cx="7200799" cy="685800"/>
          </a:xfrm>
        </p:spPr>
        <p:style>
          <a:lnRef idx="0">
            <a:scrgbClr r="0" g="0" b="0"/>
          </a:lnRef>
          <a:fillRef idx="1002">
            <a:schemeClr val="dk1"/>
          </a:fillRef>
          <a:effectRef idx="0">
            <a:scrgbClr r="0" g="0" b="0"/>
          </a:effectRef>
          <a:fontRef idx="major"/>
        </p:style>
        <p:txBody>
          <a:bodyPr>
            <a:normAutofit/>
          </a:bodyPr>
          <a:lstStyle/>
          <a:p>
            <a:r>
              <a:rPr lang="en-US" dirty="0">
                <a:solidFill>
                  <a:schemeClr val="accent1">
                    <a:lumMod val="40000"/>
                    <a:lumOff val="60000"/>
                  </a:schemeClr>
                </a:solidFill>
              </a:rPr>
              <a:t> </a:t>
            </a:r>
            <a:r>
              <a:rPr lang="en-US" dirty="0" smtClean="0">
                <a:solidFill>
                  <a:schemeClr val="accent1">
                    <a:lumMod val="40000"/>
                    <a:lumOff val="60000"/>
                  </a:schemeClr>
                </a:solidFill>
              </a:rPr>
              <a:t>narrative writing </a:t>
            </a:r>
            <a:endParaRPr lang="en-NZ" dirty="0">
              <a:solidFill>
                <a:schemeClr val="accent1">
                  <a:lumMod val="40000"/>
                  <a:lumOff val="60000"/>
                </a:schemeClr>
              </a:solidFill>
            </a:endParaRPr>
          </a:p>
        </p:txBody>
      </p:sp>
      <p:sp>
        <p:nvSpPr>
          <p:cNvPr id="3" name="Content Placeholder 2"/>
          <p:cNvSpPr>
            <a:spLocks noGrp="1"/>
          </p:cNvSpPr>
          <p:nvPr>
            <p:ph idx="1"/>
          </p:nvPr>
        </p:nvSpPr>
        <p:spPr>
          <a:xfrm>
            <a:off x="1403648" y="2060848"/>
            <a:ext cx="6400800" cy="3600400"/>
          </a:xfrm>
        </p:spPr>
        <p:txBody>
          <a:bodyPr>
            <a:noAutofit/>
          </a:bodyPr>
          <a:lstStyle/>
          <a:p>
            <a:pPr indent="0">
              <a:buNone/>
            </a:pPr>
            <a:r>
              <a:rPr lang="en-US" sz="1050" dirty="0">
                <a:solidFill>
                  <a:schemeClr val="tx1">
                    <a:lumMod val="95000"/>
                    <a:lumOff val="5000"/>
                  </a:schemeClr>
                </a:solidFill>
              </a:rPr>
              <a:t>Trapped</a:t>
            </a:r>
          </a:p>
          <a:p>
            <a:pPr indent="0">
              <a:buNone/>
            </a:pPr>
            <a:r>
              <a:rPr lang="en-US" sz="1050" dirty="0" smtClean="0">
                <a:solidFill>
                  <a:schemeClr val="tx1">
                    <a:lumMod val="95000"/>
                    <a:lumOff val="5000"/>
                  </a:schemeClr>
                </a:solidFill>
              </a:rPr>
              <a:t>I </a:t>
            </a:r>
            <a:r>
              <a:rPr lang="en-US" sz="1050" dirty="0">
                <a:solidFill>
                  <a:schemeClr val="tx1">
                    <a:lumMod val="95000"/>
                    <a:lumOff val="5000"/>
                  </a:schemeClr>
                </a:solidFill>
              </a:rPr>
              <a:t>heard a series of clicks under the water. Suddenly a bottle nose popped up. The dolphin had eyes as small as a mouse and her body was as grey as the mid night sky . Her speed was like lighting across the rippling waves. Alsisa loved her home, she loved it to bits. </a:t>
            </a:r>
            <a:r>
              <a:rPr lang="en-US" sz="1050" dirty="0" smtClean="0">
                <a:solidFill>
                  <a:schemeClr val="tx1">
                    <a:lumMod val="95000"/>
                    <a:lumOff val="5000"/>
                  </a:schemeClr>
                </a:solidFill>
              </a:rPr>
              <a:t> Alsis </a:t>
            </a:r>
            <a:r>
              <a:rPr lang="en-US" sz="1050" dirty="0">
                <a:solidFill>
                  <a:schemeClr val="tx1">
                    <a:lumMod val="95000"/>
                    <a:lumOff val="5000"/>
                  </a:schemeClr>
                </a:solidFill>
              </a:rPr>
              <a:t>called to the Albatross, “come on a journey under the sea”.  I dived down, but as the waves hit I knew I couldn’t go. However I could listen to her stories and imagine I was there with her</a:t>
            </a:r>
            <a:r>
              <a:rPr lang="en-US" sz="1050" dirty="0" smtClean="0">
                <a:solidFill>
                  <a:schemeClr val="tx1">
                    <a:lumMod val="95000"/>
                    <a:lumOff val="5000"/>
                  </a:schemeClr>
                </a:solidFill>
              </a:rPr>
              <a:t>... I </a:t>
            </a:r>
            <a:r>
              <a:rPr lang="en-US" sz="1050" dirty="0">
                <a:solidFill>
                  <a:schemeClr val="tx1">
                    <a:lumMod val="95000"/>
                    <a:lumOff val="5000"/>
                  </a:schemeClr>
                </a:solidFill>
              </a:rPr>
              <a:t>am Alsisa and me and my pod and be are of the nets but we will not get stuck in there traps. </a:t>
            </a:r>
            <a:r>
              <a:rPr lang="en-US" sz="1050" dirty="0" smtClean="0">
                <a:solidFill>
                  <a:schemeClr val="tx1">
                    <a:lumMod val="95000"/>
                    <a:lumOff val="5000"/>
                  </a:schemeClr>
                </a:solidFill>
              </a:rPr>
              <a:t>we </a:t>
            </a:r>
            <a:r>
              <a:rPr lang="en-US" sz="1050" dirty="0">
                <a:solidFill>
                  <a:schemeClr val="tx1">
                    <a:lumMod val="95000"/>
                    <a:lumOff val="5000"/>
                  </a:schemeClr>
                </a:solidFill>
              </a:rPr>
              <a:t>swim for miles on end so hop on to my fin and hold on they swam for long period of time but all they saw was rubbish arrr finally some fish we can round and eat for and you can eat the left overs in the bake bean cans but it good we found some food for a change because we only see plastic on our journeys so if you litter please stop. </a:t>
            </a:r>
            <a:r>
              <a:rPr lang="en-US" sz="1050" dirty="0" smtClean="0">
                <a:solidFill>
                  <a:schemeClr val="tx1">
                    <a:lumMod val="95000"/>
                    <a:lumOff val="5000"/>
                  </a:schemeClr>
                </a:solidFill>
              </a:rPr>
              <a:t>Never </a:t>
            </a:r>
            <a:r>
              <a:rPr lang="en-US" sz="1050" dirty="0">
                <a:solidFill>
                  <a:schemeClr val="tx1">
                    <a:lumMod val="95000"/>
                    <a:lumOff val="5000"/>
                  </a:schemeClr>
                </a:solidFill>
              </a:rPr>
              <a:t>mind let’s get on with our journey to the great feed but we need to go the short cut if we are going to make it so they did but Alsisa gave them some things to do well you’re in the short cut she said “we need to be sneaky like children getting chocolate cookies with milk and on the way if you see food just tell us so we can have a snack”. </a:t>
            </a:r>
            <a:r>
              <a:rPr lang="en-US" sz="1050" dirty="0" smtClean="0">
                <a:solidFill>
                  <a:schemeClr val="tx1">
                    <a:lumMod val="95000"/>
                    <a:lumOff val="5000"/>
                  </a:schemeClr>
                </a:solidFill>
              </a:rPr>
              <a:t> They </a:t>
            </a:r>
            <a:r>
              <a:rPr lang="en-US" sz="1050" dirty="0">
                <a:solidFill>
                  <a:schemeClr val="tx1">
                    <a:lumMod val="95000"/>
                    <a:lumOff val="5000"/>
                  </a:schemeClr>
                </a:solidFill>
              </a:rPr>
              <a:t>swam and swam but there was no sign of food so they had a little rest to look around for some food a girl in the pod screamed because she saw some fish in the distends</a:t>
            </a:r>
            <a:r>
              <a:rPr lang="en-US" sz="1050" dirty="0" smtClean="0">
                <a:solidFill>
                  <a:schemeClr val="tx1">
                    <a:lumMod val="95000"/>
                    <a:lumOff val="5000"/>
                  </a:schemeClr>
                </a:solidFill>
              </a:rPr>
              <a:t>. </a:t>
            </a:r>
            <a:r>
              <a:rPr lang="en-US" sz="1050" dirty="0">
                <a:solidFill>
                  <a:schemeClr val="tx1">
                    <a:lumMod val="95000"/>
                    <a:lumOff val="5000"/>
                  </a:schemeClr>
                </a:solidFill>
              </a:rPr>
              <a:t>They slowly went towards the group of fish near the fish they went faster but they went into a trap they got trapped in a net. Alsisa thought she was going to die down there and she was getting stress that she would never got out little did they </a:t>
            </a:r>
            <a:r>
              <a:rPr lang="en-US" sz="1050" dirty="0" smtClean="0">
                <a:solidFill>
                  <a:schemeClr val="tx1">
                    <a:lumMod val="95000"/>
                    <a:lumOff val="5000"/>
                  </a:schemeClr>
                </a:solidFill>
              </a:rPr>
              <a:t>know…</a:t>
            </a:r>
            <a:endParaRPr lang="en-NZ" sz="700" dirty="0">
              <a:solidFill>
                <a:schemeClr val="tx1">
                  <a:lumMod val="95000"/>
                  <a:lumOff val="5000"/>
                </a:schemeClr>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584" y="1298429"/>
            <a:ext cx="927651" cy="6173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 name="MS900074747[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732240" y="12351"/>
            <a:ext cx="609600" cy="609600"/>
          </a:xfrm>
          <a:prstGeom prst="rect">
            <a:avLst/>
          </a:prstGeom>
        </p:spPr>
      </p:pic>
    </p:spTree>
    <p:extLst>
      <p:ext uri="{BB962C8B-B14F-4D97-AF65-F5344CB8AC3E}">
        <p14:creationId xmlns:p14="http://schemas.microsoft.com/office/powerpoint/2010/main" val="16207658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397"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95400"/>
            <a:ext cx="7056784" cy="685800"/>
          </a:xfrm>
        </p:spPr>
        <p:style>
          <a:lnRef idx="0">
            <a:scrgbClr r="0" g="0" b="0"/>
          </a:lnRef>
          <a:fillRef idx="1002">
            <a:schemeClr val="dk1"/>
          </a:fillRef>
          <a:effectRef idx="0">
            <a:scrgbClr r="0" g="0" b="0"/>
          </a:effectRef>
          <a:fontRef idx="major"/>
        </p:style>
        <p:txBody>
          <a:bodyPr>
            <a:normAutofit fontScale="90000"/>
          </a:bodyPr>
          <a:lstStyle/>
          <a:p>
            <a:r>
              <a:rPr lang="en-US" dirty="0" smtClean="0">
                <a:solidFill>
                  <a:schemeClr val="accent2">
                    <a:lumMod val="40000"/>
                    <a:lumOff val="60000"/>
                  </a:schemeClr>
                </a:solidFill>
              </a:rPr>
              <a:t>     Maritime museum trip </a:t>
            </a:r>
            <a:endParaRPr lang="en-NZ" dirty="0">
              <a:solidFill>
                <a:schemeClr val="accent2">
                  <a:lumMod val="40000"/>
                  <a:lumOff val="60000"/>
                </a:schemeClr>
              </a:solidFill>
            </a:endParaRPr>
          </a:p>
        </p:txBody>
      </p:sp>
      <p:sp>
        <p:nvSpPr>
          <p:cNvPr id="5" name="Content Placeholder 4"/>
          <p:cNvSpPr>
            <a:spLocks noGrp="1"/>
          </p:cNvSpPr>
          <p:nvPr>
            <p:ph idx="1"/>
          </p:nvPr>
        </p:nvSpPr>
        <p:spPr>
          <a:xfrm>
            <a:off x="1371600" y="2132856"/>
            <a:ext cx="6400800" cy="3744416"/>
          </a:xfrm>
        </p:spPr>
        <p:txBody>
          <a:bodyPr>
            <a:normAutofit fontScale="92500" lnSpcReduction="10000"/>
          </a:bodyPr>
          <a:lstStyle/>
          <a:p>
            <a:pPr indent="0">
              <a:buNone/>
            </a:pPr>
            <a:r>
              <a:rPr lang="en-US" dirty="0" smtClean="0"/>
              <a:t>Year 6 went on a trip to the maritime museum this </a:t>
            </a:r>
            <a:r>
              <a:rPr lang="en-US" dirty="0" smtClean="0"/>
              <a:t>term. </a:t>
            </a:r>
            <a:r>
              <a:rPr lang="en-US" dirty="0"/>
              <a:t>W</a:t>
            </a:r>
            <a:r>
              <a:rPr lang="en-US" dirty="0" smtClean="0"/>
              <a:t>e </a:t>
            </a:r>
            <a:r>
              <a:rPr lang="en-US" dirty="0" smtClean="0"/>
              <a:t>went there to find out more about our </a:t>
            </a:r>
            <a:r>
              <a:rPr lang="en-US" dirty="0" smtClean="0"/>
              <a:t>topic: ‘Change </a:t>
            </a:r>
            <a:r>
              <a:rPr lang="en-US" dirty="0" smtClean="0"/>
              <a:t>in the marine life and in the sea</a:t>
            </a:r>
            <a:r>
              <a:rPr lang="en-US" dirty="0" smtClean="0"/>
              <a:t>.’ </a:t>
            </a:r>
            <a:r>
              <a:rPr lang="en-US" dirty="0" smtClean="0"/>
              <a:t>There was an art gallery there about </a:t>
            </a:r>
            <a:r>
              <a:rPr lang="en-US" dirty="0" smtClean="0"/>
              <a:t>C</a:t>
            </a:r>
            <a:r>
              <a:rPr lang="en-US" dirty="0" smtClean="0"/>
              <a:t>hange, there </a:t>
            </a:r>
            <a:r>
              <a:rPr lang="en-US" dirty="0" smtClean="0"/>
              <a:t>was one picture that looked like </a:t>
            </a:r>
            <a:r>
              <a:rPr lang="en-US" dirty="0" smtClean="0"/>
              <a:t>this; it </a:t>
            </a:r>
            <a:r>
              <a:rPr lang="en-US" dirty="0" smtClean="0"/>
              <a:t>is by Gregory </a:t>
            </a:r>
            <a:r>
              <a:rPr lang="en-US" dirty="0" smtClean="0"/>
              <a:t>O'Brien.</a:t>
            </a:r>
            <a:endParaRPr lang="en-US" dirty="0" smtClean="0"/>
          </a:p>
          <a:p>
            <a:pPr indent="0">
              <a:buNone/>
            </a:pPr>
            <a:r>
              <a:rPr lang="en-US" dirty="0" smtClean="0"/>
              <a:t>There is another piece of art called the whale tail            </a:t>
            </a:r>
          </a:p>
          <a:p>
            <a:pPr indent="0">
              <a:buNone/>
            </a:pPr>
            <a:r>
              <a:rPr lang="en-US" dirty="0" smtClean="0"/>
              <a:t>It looks like </a:t>
            </a:r>
            <a:r>
              <a:rPr lang="en-US" dirty="0" smtClean="0"/>
              <a:t>this:</a:t>
            </a:r>
            <a:endParaRPr lang="en-US" dirty="0" smtClean="0"/>
          </a:p>
          <a:p>
            <a:pPr indent="0">
              <a:buNone/>
            </a:pPr>
            <a:endParaRPr lang="en-US" dirty="0"/>
          </a:p>
          <a:p>
            <a:pPr indent="0">
              <a:buNone/>
            </a:pPr>
            <a:endParaRPr lang="en-US" dirty="0" smtClean="0"/>
          </a:p>
          <a:p>
            <a:pPr indent="0">
              <a:buNone/>
            </a:pPr>
            <a:r>
              <a:rPr lang="en-US" dirty="0" smtClean="0"/>
              <a:t>There was lots of other galleries but this </a:t>
            </a:r>
            <a:r>
              <a:rPr lang="en-US" dirty="0" smtClean="0"/>
              <a:t>was </a:t>
            </a:r>
            <a:r>
              <a:rPr lang="en-US" dirty="0" smtClean="0"/>
              <a:t>my favorite </a:t>
            </a:r>
            <a:r>
              <a:rPr lang="en-US" dirty="0" smtClean="0"/>
              <a:t>gallery.  </a:t>
            </a:r>
            <a:endParaRPr lang="en-NZ"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861048"/>
            <a:ext cx="1145404" cy="12187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32209" y="4293096"/>
            <a:ext cx="1411883" cy="927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608" y="1412776"/>
            <a:ext cx="795337" cy="551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961854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268760"/>
            <a:ext cx="6400800" cy="685800"/>
          </a:xfrm>
        </p:spPr>
        <p:style>
          <a:lnRef idx="0">
            <a:scrgbClr r="0" g="0" b="0"/>
          </a:lnRef>
          <a:fillRef idx="1002">
            <a:schemeClr val="dk1"/>
          </a:fillRef>
          <a:effectRef idx="0">
            <a:scrgbClr r="0" g="0" b="0"/>
          </a:effectRef>
          <a:fontRef idx="major"/>
        </p:style>
        <p:txBody>
          <a:bodyPr/>
          <a:lstStyle/>
          <a:p>
            <a:r>
              <a:rPr lang="en-US" dirty="0" smtClean="0">
                <a:solidFill>
                  <a:schemeClr val="accent2">
                    <a:lumMod val="40000"/>
                    <a:lumOff val="60000"/>
                  </a:schemeClr>
                </a:solidFill>
              </a:rPr>
              <a:t>Philip </a:t>
            </a:r>
            <a:r>
              <a:rPr lang="en-US" dirty="0" smtClean="0">
                <a:solidFill>
                  <a:schemeClr val="accent2">
                    <a:lumMod val="40000"/>
                    <a:lumOff val="60000"/>
                  </a:schemeClr>
                </a:solidFill>
              </a:rPr>
              <a:t>dadson</a:t>
            </a:r>
            <a:endParaRPr lang="en-NZ" dirty="0">
              <a:solidFill>
                <a:schemeClr val="accent2">
                  <a:lumMod val="40000"/>
                  <a:lumOff val="60000"/>
                </a:schemeClr>
              </a:solidFill>
            </a:endParaRPr>
          </a:p>
        </p:txBody>
      </p:sp>
      <p:sp>
        <p:nvSpPr>
          <p:cNvPr id="3" name="Content Placeholder 2"/>
          <p:cNvSpPr>
            <a:spLocks noGrp="1"/>
          </p:cNvSpPr>
          <p:nvPr>
            <p:ph idx="1"/>
          </p:nvPr>
        </p:nvSpPr>
        <p:spPr/>
        <p:txBody>
          <a:bodyPr/>
          <a:lstStyle/>
          <a:p>
            <a:pPr indent="0">
              <a:buNone/>
            </a:pPr>
            <a:r>
              <a:rPr lang="en-US" dirty="0" smtClean="0"/>
              <a:t>We have been studying about </a:t>
            </a:r>
            <a:r>
              <a:rPr lang="en-US" dirty="0" smtClean="0"/>
              <a:t>Philip </a:t>
            </a:r>
            <a:r>
              <a:rPr lang="en-US" dirty="0" err="1"/>
              <a:t>D</a:t>
            </a:r>
            <a:r>
              <a:rPr lang="en-US" dirty="0" err="1" smtClean="0"/>
              <a:t>adson</a:t>
            </a:r>
            <a:r>
              <a:rPr lang="en-US" dirty="0" smtClean="0"/>
              <a:t> </a:t>
            </a:r>
            <a:r>
              <a:rPr lang="en-US" dirty="0" smtClean="0"/>
              <a:t>in our music lesson each week. We have learnt that he is a sound scape artist. he uses every day items to make his pieces of art he came in to our school to show us some examples of his work he showed us you could use a coke bottle as an </a:t>
            </a:r>
            <a:r>
              <a:rPr lang="en-US" dirty="0" smtClean="0"/>
              <a:t>instrument</a:t>
            </a:r>
            <a:r>
              <a:rPr lang="en-US" dirty="0" smtClean="0"/>
              <a:t>!!!!!!</a:t>
            </a:r>
          </a:p>
          <a:p>
            <a:pPr indent="0">
              <a:buNone/>
            </a:pPr>
            <a:r>
              <a:rPr lang="en-US" dirty="0" smtClean="0"/>
              <a:t>Here is a piece of his work </a:t>
            </a: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4509120"/>
            <a:ext cx="2577401" cy="1448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5473" y="1340768"/>
            <a:ext cx="929010" cy="520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861272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rgbClr r="0" g="0" b="0"/>
          </a:lnRef>
          <a:fillRef idx="1002">
            <a:schemeClr val="dk1"/>
          </a:fillRef>
          <a:effectRef idx="0">
            <a:scrgbClr r="0" g="0" b="0"/>
          </a:effectRef>
          <a:fontRef idx="major"/>
        </p:style>
        <p:txBody>
          <a:bodyPr/>
          <a:lstStyle/>
          <a:p>
            <a:r>
              <a:rPr lang="en-US" dirty="0" smtClean="0">
                <a:solidFill>
                  <a:schemeClr val="accent2">
                    <a:lumMod val="40000"/>
                    <a:lumOff val="60000"/>
                  </a:schemeClr>
                </a:solidFill>
              </a:rPr>
              <a:t>Anzac art </a:t>
            </a:r>
            <a:endParaRPr lang="en-NZ" dirty="0">
              <a:solidFill>
                <a:schemeClr val="accent2">
                  <a:lumMod val="40000"/>
                  <a:lumOff val="60000"/>
                </a:schemeClr>
              </a:solidFill>
            </a:endParaRPr>
          </a:p>
        </p:txBody>
      </p:sp>
      <p:sp>
        <p:nvSpPr>
          <p:cNvPr id="3" name="Content Placeholder 2"/>
          <p:cNvSpPr>
            <a:spLocks noGrp="1"/>
          </p:cNvSpPr>
          <p:nvPr>
            <p:ph idx="1"/>
          </p:nvPr>
        </p:nvSpPr>
        <p:spPr/>
        <p:txBody>
          <a:bodyPr>
            <a:normAutofit fontScale="62500" lnSpcReduction="20000"/>
          </a:bodyPr>
          <a:lstStyle/>
          <a:p>
            <a:pPr indent="0">
              <a:buNone/>
            </a:pPr>
            <a:r>
              <a:rPr lang="en-US" dirty="0"/>
              <a:t>This week we have been doing art. We have started doing </a:t>
            </a:r>
            <a:r>
              <a:rPr lang="en-US" dirty="0" smtClean="0"/>
              <a:t>color </a:t>
            </a:r>
            <a:r>
              <a:rPr lang="en-US" dirty="0"/>
              <a:t>mixing and we thought we could link it in our writing for Anzac Day. You can do it for any holiday, all you need is yellow, blue, red, white and black. Choose what </a:t>
            </a:r>
            <a:r>
              <a:rPr lang="en-US" dirty="0" smtClean="0"/>
              <a:t>color </a:t>
            </a:r>
            <a:r>
              <a:rPr lang="en-US" dirty="0"/>
              <a:t>you like and look at the </a:t>
            </a:r>
            <a:r>
              <a:rPr lang="en-US" dirty="0" smtClean="0"/>
              <a:t>color </a:t>
            </a:r>
            <a:r>
              <a:rPr lang="en-US" dirty="0"/>
              <a:t>wheel. You match your </a:t>
            </a:r>
            <a:r>
              <a:rPr lang="en-US" dirty="0" smtClean="0"/>
              <a:t>chosen color </a:t>
            </a:r>
            <a:r>
              <a:rPr lang="en-US" dirty="0"/>
              <a:t>with the </a:t>
            </a:r>
            <a:r>
              <a:rPr lang="en-US" dirty="0" smtClean="0"/>
              <a:t>color </a:t>
            </a:r>
            <a:r>
              <a:rPr lang="en-US" dirty="0"/>
              <a:t>on the </a:t>
            </a:r>
            <a:r>
              <a:rPr lang="en-US" dirty="0" smtClean="0"/>
              <a:t>color </a:t>
            </a:r>
            <a:r>
              <a:rPr lang="en-US" dirty="0"/>
              <a:t>wheel then you make that </a:t>
            </a:r>
            <a:r>
              <a:rPr lang="en-US" dirty="0" smtClean="0"/>
              <a:t>color, </a:t>
            </a:r>
            <a:r>
              <a:rPr lang="en-US" dirty="0"/>
              <a:t>you fold the page in half. Get your paint and get the </a:t>
            </a:r>
            <a:r>
              <a:rPr lang="en-US" dirty="0" smtClean="0"/>
              <a:t>color </a:t>
            </a:r>
            <a:r>
              <a:rPr lang="en-US" dirty="0"/>
              <a:t>on your paint brush and do a strip on one half getting whiter down to the end and darker when you get to the top of your page. You can do the same on the other side but with a complimentary </a:t>
            </a:r>
            <a:r>
              <a:rPr lang="en-US" dirty="0" smtClean="0"/>
              <a:t>color. </a:t>
            </a:r>
            <a:r>
              <a:rPr lang="en-US" dirty="0"/>
              <a:t>Then you add a black silhouette cut out of black paper which you can glue on over the painted background. We have written out our Anzac poems and will mount these to go with our Anzac Art.</a:t>
            </a:r>
          </a:p>
          <a:p>
            <a:pPr indent="0">
              <a:buNone/>
            </a:pPr>
            <a:r>
              <a:rPr lang="en-US" dirty="0" smtClean="0"/>
              <a:t>We </a:t>
            </a:r>
            <a:r>
              <a:rPr lang="en-US" dirty="0"/>
              <a:t>have also done pastel art.</a:t>
            </a:r>
          </a:p>
          <a:p>
            <a:pPr indent="0">
              <a:buNone/>
            </a:pPr>
            <a:r>
              <a:rPr lang="en-US" dirty="0"/>
              <a:t>‍We chose our own kiwi animal. I choose a penguin. We firstly sketched it roughly. Then we looked at our picture closely and tried figuring out what </a:t>
            </a:r>
            <a:r>
              <a:rPr lang="en-US" dirty="0" smtClean="0"/>
              <a:t>colors </a:t>
            </a:r>
            <a:r>
              <a:rPr lang="en-US" dirty="0"/>
              <a:t>we need. We learned how to blend </a:t>
            </a:r>
            <a:r>
              <a:rPr lang="en-US" dirty="0" smtClean="0"/>
              <a:t>colors </a:t>
            </a:r>
            <a:r>
              <a:rPr lang="en-US" dirty="0"/>
              <a:t>so we could make it look like the real art work and you mostly would need whittle to blend it altogether. For the finishing touch you would go around the out side with black and it would make it stand out.</a:t>
            </a:r>
          </a:p>
          <a:p>
            <a:endParaRPr lang="en-NZ"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696" y="1340768"/>
            <a:ext cx="706502"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830808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92852"/>
            <a:ext cx="7016824" cy="685800"/>
          </a:xfrm>
        </p:spPr>
        <p:style>
          <a:lnRef idx="0">
            <a:scrgbClr r="0" g="0" b="0"/>
          </a:lnRef>
          <a:fillRef idx="1002">
            <a:schemeClr val="dk1"/>
          </a:fillRef>
          <a:effectRef idx="0">
            <a:scrgbClr r="0" g="0" b="0"/>
          </a:effectRef>
          <a:fontRef idx="major"/>
        </p:style>
        <p:txBody>
          <a:bodyPr>
            <a:normAutofit fontScale="90000"/>
          </a:bodyPr>
          <a:lstStyle/>
          <a:p>
            <a:r>
              <a:rPr lang="en-US" dirty="0" smtClean="0">
                <a:solidFill>
                  <a:schemeClr val="accent2">
                    <a:lumMod val="40000"/>
                    <a:lumOff val="60000"/>
                  </a:schemeClr>
                </a:solidFill>
              </a:rPr>
              <a:t>  Thanks for watching</a:t>
            </a:r>
            <a:r>
              <a:rPr lang="en-US" dirty="0" smtClean="0">
                <a:solidFill>
                  <a:schemeClr val="accent2">
                    <a:lumMod val="40000"/>
                    <a:lumOff val="60000"/>
                  </a:schemeClr>
                </a:solidFill>
                <a:sym typeface="Wingdings" pitchFamily="2" charset="2"/>
              </a:rPr>
              <a:t></a:t>
            </a:r>
            <a:r>
              <a:rPr lang="en-US" dirty="0" smtClean="0">
                <a:solidFill>
                  <a:schemeClr val="accent2">
                    <a:lumMod val="40000"/>
                    <a:lumOff val="60000"/>
                  </a:schemeClr>
                </a:solidFill>
              </a:rPr>
              <a:t> </a:t>
            </a:r>
            <a:endParaRPr lang="en-NZ" dirty="0">
              <a:solidFill>
                <a:schemeClr val="accent2">
                  <a:lumMod val="40000"/>
                  <a:lumOff val="60000"/>
                </a:schemeClr>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23990" y="2752238"/>
            <a:ext cx="1896020" cy="2837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579" y="2787676"/>
            <a:ext cx="2466975" cy="2729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567931"/>
            <a:ext cx="2462213" cy="302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1265" y="1412776"/>
            <a:ext cx="555249" cy="512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960710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99</TotalTime>
  <Words>1126</Words>
  <Application>Microsoft Office PowerPoint</Application>
  <PresentationFormat>On-screen Show (4:3)</PresentationFormat>
  <Paragraphs>29</Paragraphs>
  <Slides>7</Slides>
  <Notes>1</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Couture</vt:lpstr>
      <vt:lpstr>Term 2 highlights </vt:lpstr>
      <vt:lpstr>Highlights of my Circus recount </vt:lpstr>
      <vt:lpstr> narrative writing </vt:lpstr>
      <vt:lpstr>     Maritime museum trip </vt:lpstr>
      <vt:lpstr>Philip dadson</vt:lpstr>
      <vt:lpstr>Anzac art </vt:lpstr>
      <vt:lpstr>  Thanks for watching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 2 highlights </dc:title>
  <dc:creator>u_wkstn0001</dc:creator>
  <cp:lastModifiedBy>Ministry of Education</cp:lastModifiedBy>
  <cp:revision>13</cp:revision>
  <dcterms:created xsi:type="dcterms:W3CDTF">2012-06-24T23:47:31Z</dcterms:created>
  <dcterms:modified xsi:type="dcterms:W3CDTF">2012-06-26T01:55:14Z</dcterms:modified>
</cp:coreProperties>
</file>